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9"/>
  </p:notesMasterIdLst>
  <p:sldIdLst>
    <p:sldId id="261" r:id="rId2"/>
    <p:sldId id="257" r:id="rId3"/>
    <p:sldId id="258" r:id="rId4"/>
    <p:sldId id="262" r:id="rId5"/>
    <p:sldId id="264" r:id="rId6"/>
    <p:sldId id="263" r:id="rId7"/>
    <p:sldId id="265" r:id="rId8"/>
    <p:sldId id="269" r:id="rId9"/>
    <p:sldId id="285" r:id="rId10"/>
    <p:sldId id="282" r:id="rId11"/>
    <p:sldId id="270" r:id="rId12"/>
    <p:sldId id="274" r:id="rId13"/>
    <p:sldId id="287" r:id="rId14"/>
    <p:sldId id="286" r:id="rId15"/>
    <p:sldId id="278" r:id="rId16"/>
    <p:sldId id="27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2226" autoAdjust="0"/>
  </p:normalViewPr>
  <p:slideViewPr>
    <p:cSldViewPr snapToGrid="0">
      <p:cViewPr varScale="1">
        <p:scale>
          <a:sx n="58" d="100"/>
          <a:sy n="58" d="100"/>
        </p:scale>
        <p:origin x="1278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না </a:t>
            </a:r>
            <a:r>
              <a:rPr lang="en-US" baseline="0" dirty="0" err="1" smtClean="0"/>
              <a:t>থাকলে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পারতাম</a:t>
            </a:r>
            <a:r>
              <a:rPr lang="en-US" baseline="0" dirty="0" smtClean="0"/>
              <a:t> না 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কখনকার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১৯৭১ </a:t>
            </a:r>
            <a:r>
              <a:rPr lang="en-US" baseline="0" dirty="0" err="1" smtClean="0"/>
              <a:t>সালের</a:t>
            </a:r>
            <a:r>
              <a:rPr lang="en-US" baseline="0" dirty="0" smtClean="0"/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দিনগুলোর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1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কামরুল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হাসান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হাসেম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জসীম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বেগম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রোকেয়া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সুফিয়া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কামাল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সুকান্ত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ভট্টাচার্য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জীবনান্দ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4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ফ্রাংক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শিল্পাচার্য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জয়নুল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আবেদিন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সুলতান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কামরুল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হাসান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 । ২। ১৯২৯ </a:t>
            </a:r>
            <a:r>
              <a:rPr lang="en-US" baseline="0" dirty="0" err="1" smtClean="0"/>
              <a:t>সালের</a:t>
            </a:r>
            <a:r>
              <a:rPr lang="en-US" baseline="0" dirty="0" smtClean="0"/>
              <a:t> ১২ </a:t>
            </a:r>
            <a:r>
              <a:rPr lang="en-US" baseline="0" dirty="0" err="1" smtClean="0"/>
              <a:t>জুন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জার্মানির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ফ্রাঙ্কফুটে</a:t>
            </a:r>
            <a:r>
              <a:rPr lang="en-US" baseline="0" dirty="0" smtClean="0"/>
              <a:t> । ৩। </a:t>
            </a:r>
            <a:r>
              <a:rPr lang="en-US" baseline="0" dirty="0" err="1" smtClean="0"/>
              <a:t>শিল্পাচার্য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জয়নুল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আবেদিন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8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যাদেরকে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ফ্রাংকের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ডায়েরি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পড়েছো</a:t>
            </a:r>
            <a:r>
              <a:rPr lang="en-US" baseline="0" dirty="0" smtClean="0"/>
              <a:t>?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?( ১৯২৯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ফ্রাঙ্কফুর্টে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ডায়েরি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৭০টি )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অ্যামস্টারডাম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)।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(১৯৪৫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ফ্রংক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ডায়েরিতে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ধরেছেন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বরেণ্য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কখনকার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চিন্তা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663" y="1545191"/>
            <a:ext cx="84124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55271" y="3024800"/>
            <a:ext cx="889907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457605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746" y="604031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40536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176057"/>
            <a:ext cx="3412671" cy="4048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3246" y="2823099"/>
            <a:ext cx="449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শিল্পাচার্য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478" y="437555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6795" y="5224989"/>
            <a:ext cx="9274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হৃদয়বিদারক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987" y="5258693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/>
          <a:stretch/>
        </p:blipFill>
        <p:spPr>
          <a:xfrm>
            <a:off x="6106250" y="1254222"/>
            <a:ext cx="4365170" cy="329871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02" y="1284185"/>
            <a:ext cx="4533968" cy="328060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360047" y="4488027"/>
            <a:ext cx="224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7778" y="4564791"/>
            <a:ext cx="226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055" y="5303367"/>
            <a:ext cx="9422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শিল্পাচার্য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ছিয়াত্তরের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মন্বন্তর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ণ্ডে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2327" y="466117"/>
            <a:ext cx="351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606" y="108489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1465" y="452533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5746" y="5108377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1495009"/>
            <a:ext cx="6651963" cy="3749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3232" y="589700"/>
            <a:ext cx="7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967" y="473529"/>
            <a:ext cx="45719" cy="527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745" y="1373438"/>
            <a:ext cx="11041529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465" y="530577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782" y="5412979"/>
            <a:ext cx="891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r="11289"/>
          <a:stretch/>
        </p:blipFill>
        <p:spPr>
          <a:xfrm>
            <a:off x="1192878" y="1802420"/>
            <a:ext cx="4629461" cy="30976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r="7450"/>
          <a:stretch/>
        </p:blipFill>
        <p:spPr>
          <a:xfrm>
            <a:off x="5920443" y="1787197"/>
            <a:ext cx="4661482" cy="3128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4773" y="744743"/>
            <a:ext cx="973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708" y="5750956"/>
            <a:ext cx="4448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75" y="1656335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317" y="5643843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357" y="5393504"/>
            <a:ext cx="856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249" y="470779"/>
            <a:ext cx="270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300035" y="1320384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0095683" y="460414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0987" y="5400610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290657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4" y="1456603"/>
            <a:ext cx="5471766" cy="38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4050" y="1463955"/>
            <a:ext cx="9002436" cy="10996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3042" y="4286422"/>
            <a:ext cx="8773702" cy="1022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ছিয়াত্তরের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মন্বন্তর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6379" y="2890124"/>
            <a:ext cx="7647029" cy="10698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916" y="502853"/>
            <a:ext cx="199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 flipV="1">
            <a:off x="328010" y="1342691"/>
            <a:ext cx="10953901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746" y="604031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293042" y="437555"/>
            <a:ext cx="45719" cy="62186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1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dirty="0"/>
          </a:p>
        </p:txBody>
      </p:sp>
      <p:sp>
        <p:nvSpPr>
          <p:cNvPr id="8" name="TextBox 7"/>
          <p:cNvSpPr txBox="1"/>
          <p:nvPr/>
        </p:nvSpPr>
        <p:spPr>
          <a:xfrm>
            <a:off x="1176674" y="5660588"/>
            <a:ext cx="898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2663" y="484255"/>
            <a:ext cx="264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307655" y="1279202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509391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4324" y="5583611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898814" y="429675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94214" y="1339136"/>
            <a:ext cx="45719" cy="4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1913" y="1345860"/>
            <a:ext cx="45719" cy="428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56" y="1484562"/>
            <a:ext cx="6027758" cy="38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68" y="1467570"/>
            <a:ext cx="6692552" cy="433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5-Point Star 9"/>
          <p:cNvSpPr/>
          <p:nvPr/>
        </p:nvSpPr>
        <p:spPr>
          <a:xfrm>
            <a:off x="10431375" y="595461"/>
            <a:ext cx="705393" cy="587803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9205143">
            <a:off x="10431374" y="5922126"/>
            <a:ext cx="705393" cy="58780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4377" y="595461"/>
            <a:ext cx="705393" cy="5878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45098" y="6028292"/>
            <a:ext cx="705393" cy="58780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2795" y="1295450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0251733" y="485150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5746" y="5861565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1361018" y="437555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5123" y="507576"/>
            <a:ext cx="87950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47" y="1578039"/>
            <a:ext cx="6696264" cy="435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98801" y="483275"/>
            <a:ext cx="414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স্বাগতম</a:t>
            </a:r>
            <a:r>
              <a:rPr lang="en-US" sz="7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324" y="1427330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216948" y="43426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5746" y="5907085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168837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823" y="3172158"/>
            <a:ext cx="845732" cy="10138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71801" y="2939143"/>
            <a:ext cx="989755" cy="10123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09046" y="1439197"/>
            <a:ext cx="121883" cy="451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27193" y="1439197"/>
            <a:ext cx="45719" cy="446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27193" y="5159829"/>
            <a:ext cx="989755" cy="747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1696" y="1483640"/>
            <a:ext cx="1217350" cy="7325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4555" y="4947557"/>
            <a:ext cx="1194491" cy="800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27193" y="1683604"/>
            <a:ext cx="989755" cy="847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7051" y="1351623"/>
            <a:ext cx="3294372" cy="465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34" y="3095180"/>
            <a:ext cx="5784146" cy="2916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61815" y="4999648"/>
            <a:ext cx="319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1362973"/>
            <a:ext cx="1763486" cy="1598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7527" y="547619"/>
            <a:ext cx="302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শিক্ষক</a:t>
            </a:r>
            <a:r>
              <a:rPr lang="en-US" sz="4800" dirty="0"/>
              <a:t> </a:t>
            </a:r>
            <a:r>
              <a:rPr lang="en-US" sz="4800" dirty="0" err="1"/>
              <a:t>পরিচিতি</a:t>
            </a:r>
            <a:r>
              <a:rPr lang="en-US" sz="48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606" y="1263957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339627" y="421794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746" y="604031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4424" y="510089"/>
            <a:ext cx="245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17634" y="1930558"/>
            <a:ext cx="9757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flipV="1">
            <a:off x="265746" y="1572198"/>
            <a:ext cx="10972950" cy="575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746" y="604031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71" y="1287565"/>
            <a:ext cx="2512710" cy="3193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>
          <a:xfrm>
            <a:off x="1192236" y="1264044"/>
            <a:ext cx="2460690" cy="315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81" y="1744961"/>
            <a:ext cx="3754202" cy="2112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9055" y="521106"/>
            <a:ext cx="972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268" y="5059464"/>
            <a:ext cx="9438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মেধাশ্রম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324" y="1146722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324" y="4947309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3791" y="4395800"/>
            <a:ext cx="269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ঔপন্যাসিক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শরৎচন্দ্র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2926" y="4407706"/>
            <a:ext cx="32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বঙ্গবন্ধু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শেখ</a:t>
            </a:r>
            <a:r>
              <a:rPr lang="en-US" sz="3200" dirty="0" smtClean="0"/>
              <a:t> </a:t>
            </a:r>
            <a:r>
              <a:rPr lang="en-US" sz="3200" dirty="0" err="1" smtClean="0"/>
              <a:t>মজিবুর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রহমান</a:t>
            </a:r>
            <a:r>
              <a:rPr lang="en-US" sz="3200" dirty="0" smtClean="0"/>
              <a:t> 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83683" y="4421889"/>
            <a:ext cx="32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কাজী</a:t>
            </a:r>
            <a:r>
              <a:rPr lang="en-US" sz="3200" dirty="0" smtClean="0"/>
              <a:t> </a:t>
            </a:r>
            <a:r>
              <a:rPr lang="en-US" sz="3200" dirty="0" err="1" smtClean="0"/>
              <a:t>নজরুল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ইসলাম</a:t>
            </a:r>
            <a:r>
              <a:rPr lang="en-US" sz="3200" dirty="0" smtClean="0"/>
              <a:t>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8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393" y="1639110"/>
            <a:ext cx="6553571" cy="459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671" y="437555"/>
            <a:ext cx="514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987" y="1530165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601423" y="483275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324" y="6294641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49055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7" y="1426157"/>
            <a:ext cx="5944999" cy="3278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3656" y="2283049"/>
            <a:ext cx="2237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8083" y="483275"/>
            <a:ext cx="436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06" y="4887422"/>
            <a:ext cx="998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/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১৯২৯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ফ্রাঙ্কফুর্টে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06" y="1328689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853903" y="503602"/>
            <a:ext cx="54853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5746" y="4766904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61488" y="421794"/>
            <a:ext cx="45719" cy="6218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0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0"/>
          <a:stretch/>
        </p:blipFill>
        <p:spPr>
          <a:xfrm>
            <a:off x="1078765" y="1529366"/>
            <a:ext cx="4313385" cy="2938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9126"/>
          <a:stretch/>
        </p:blipFill>
        <p:spPr>
          <a:xfrm>
            <a:off x="5916051" y="1529366"/>
            <a:ext cx="4564371" cy="2923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134" y="4479418"/>
            <a:ext cx="344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584" y="4448446"/>
            <a:ext cx="373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284" y="772361"/>
            <a:ext cx="540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24" y="5236676"/>
            <a:ext cx="1089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ডায়েরিতে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নাৎসি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নিপুনভাবে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482311" y="6666546"/>
            <a:ext cx="10977363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482311" y="5039634"/>
            <a:ext cx="11007548" cy="6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2312" y="1399354"/>
            <a:ext cx="11007839" cy="613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489930" y="719524"/>
            <a:ext cx="45719" cy="596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490150" y="772361"/>
            <a:ext cx="45719" cy="596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0350" y="713288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"/>
          <a:stretch/>
        </p:blipFill>
        <p:spPr>
          <a:xfrm>
            <a:off x="2843858" y="1471141"/>
            <a:ext cx="3594499" cy="3925037"/>
          </a:xfrm>
        </p:spPr>
      </p:pic>
      <p:sp>
        <p:nvSpPr>
          <p:cNvPr id="5" name="TextBox 4"/>
          <p:cNvSpPr txBox="1"/>
          <p:nvPr/>
        </p:nvSpPr>
        <p:spPr>
          <a:xfrm>
            <a:off x="288606" y="5391921"/>
            <a:ext cx="1088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ছোঁয়ায়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14" y="54622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9786" y="224839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987" y="1301092"/>
            <a:ext cx="10972952" cy="59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80987" y="437556"/>
            <a:ext cx="53337" cy="620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987" y="6640396"/>
            <a:ext cx="10980571" cy="4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261556" y="437555"/>
            <a:ext cx="45719" cy="625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606" y="421794"/>
            <a:ext cx="10995810" cy="6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605" y="5329758"/>
            <a:ext cx="109958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805</Words>
  <Application>Microsoft Office PowerPoint</Application>
  <PresentationFormat>Widescreen</PresentationFormat>
  <Paragraphs>69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319</cp:revision>
  <dcterms:created xsi:type="dcterms:W3CDTF">2015-05-18T07:04:25Z</dcterms:created>
  <dcterms:modified xsi:type="dcterms:W3CDTF">2016-08-06T07:18:56Z</dcterms:modified>
</cp:coreProperties>
</file>